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1" d="100"/>
          <a:sy n="81" d="100"/>
        </p:scale>
        <p:origin x="-2532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AC4FDD5-F761-4377-BCFE-1BFB5B21B835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30BBB0C-D962-4B52-8DCA-340D2B01DB7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FD8DF01-1195-4FF3-B43C-CAB0D8102341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80032DC-BD00-4E30-99D3-938D5C52931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614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E9D73F-F828-4D4F-8EA6-1863E8BE2591}" type="slidenum">
              <a:rPr lang="da-DK">
                <a:latin typeface="Arial" charset="0"/>
                <a:ea typeface="MS PGothic" pitchFamily="34" charset="-128"/>
              </a:rPr>
              <a:pPr/>
              <a:t>1</a:t>
            </a:fld>
            <a:endParaRPr lang="da-DK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717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AF5663-5401-4AF6-859E-1ED910AEB695}" type="slidenum">
              <a:rPr lang="da-DK">
                <a:latin typeface="Arial" charset="0"/>
                <a:ea typeface="MS PGothic" pitchFamily="34" charset="-128"/>
              </a:rPr>
              <a:pPr/>
              <a:t>2</a:t>
            </a:fld>
            <a:endParaRPr lang="da-DK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819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CD4B6C-F970-4ED7-85E5-8584A8C86C00}" type="slidenum">
              <a:rPr lang="da-DK">
                <a:latin typeface="Arial" charset="0"/>
                <a:ea typeface="MS PGothic" pitchFamily="34" charset="-128"/>
              </a:rPr>
              <a:pPr/>
              <a:t>3</a:t>
            </a:fld>
            <a:endParaRPr lang="da-DK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2019E-8F91-4E26-A606-ED50DDA1B50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6C256-AACC-453A-ABE5-90054F6307A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40055-362F-4BD4-B521-3B63A8EFFB4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1BABF-0F9A-46BA-AA2A-298EB20F25A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1EE9A-05EC-4204-B9D3-730DA71014B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CE697-27E1-486D-9388-BE05938C25C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B2621-D1A9-4F81-B5EF-7A978D8BCCA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90CE1-28EC-440D-BD11-395223BC9A4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F6FA8-861A-4509-AE88-DF9EAA7F3AD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3A66B-7A1B-4DC7-AD49-0C453FB76D1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1EFF-3E2D-4035-B1EE-3E50C985DFB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E624E93D-0726-4E77-B764-1B9D0444940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lede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357563"/>
            <a:ext cx="5256212" cy="336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395288" y="32385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b="1"/>
              <a:t>Sneflokke kommer vrimlende</a:t>
            </a:r>
          </a:p>
          <a:p>
            <a:r>
              <a:rPr lang="da-DK" sz="1600"/>
              <a:t>Tekst: Jeppe Aakjær (1916)</a:t>
            </a:r>
            <a:endParaRPr lang="da-DK" sz="1600" i="1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580063" y="4292600"/>
            <a:ext cx="3348037" cy="2449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/>
              <a:t>1. Sneflokke kommer vrimlende</a:t>
            </a:r>
          </a:p>
          <a:p>
            <a:r>
              <a:rPr lang="da-DK"/>
              <a:t>hen over Diger trimlende,</a:t>
            </a:r>
          </a:p>
          <a:p>
            <a:r>
              <a:rPr lang="da-DK"/>
              <a:t>det knyger ud af Himlene,</a:t>
            </a:r>
          </a:p>
          <a:p>
            <a:r>
              <a:rPr lang="da-DK"/>
              <a:t>det sluger Hegn og Gaard,</a:t>
            </a:r>
          </a:p>
          <a:p>
            <a:r>
              <a:rPr lang="da-DK"/>
              <a:t>det ryger ind ad Sprækkerne</a:t>
            </a:r>
          </a:p>
          <a:p>
            <a:r>
              <a:rPr lang="da-DK"/>
              <a:t>til Pølserne paa Rækkerne,</a:t>
            </a:r>
          </a:p>
          <a:p>
            <a:r>
              <a:rPr lang="da-DK"/>
              <a:t>og Faarene ved Hækkerne</a:t>
            </a:r>
          </a:p>
          <a:p>
            <a:r>
              <a:rPr lang="da-DK"/>
              <a:t>faar Blink i Pelsens Haar.</a:t>
            </a:r>
          </a:p>
        </p:txBody>
      </p:sp>
      <p:sp>
        <p:nvSpPr>
          <p:cNvPr id="2053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0724CC1D-7D60-4B9F-A842-3056278491C2}" type="slidenum">
              <a:rPr lang="da-DK" sz="1600">
                <a:latin typeface="Arial" charset="0"/>
                <a:ea typeface="MS PGothic" pitchFamily="34" charset="-128"/>
              </a:rPr>
              <a:pPr/>
              <a:t>1</a:t>
            </a:fld>
            <a:r>
              <a:rPr lang="da-DK" sz="1600">
                <a:latin typeface="Arial" charset="0"/>
                <a:ea typeface="MS PGothic" pitchFamily="34" charset="-128"/>
              </a:rPr>
              <a:t> af 3</a:t>
            </a:r>
          </a:p>
        </p:txBody>
      </p:sp>
      <p:pic>
        <p:nvPicPr>
          <p:cNvPr id="2054" name="Billede 2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9475" y="836613"/>
            <a:ext cx="4689475" cy="24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Billede 1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33375"/>
            <a:ext cx="5761038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CCD87F95-32CE-4D00-AA67-AE3802C9126B}" type="slidenum">
              <a:rPr lang="da-DK" sz="1600">
                <a:latin typeface="Arial" charset="0"/>
                <a:ea typeface="MS PGothic" pitchFamily="34" charset="-128"/>
              </a:rPr>
              <a:pPr/>
              <a:t>2</a:t>
            </a:fld>
            <a:r>
              <a:rPr lang="da-DK" sz="1600">
                <a:latin typeface="Arial" charset="0"/>
                <a:ea typeface="MS PGothic" pitchFamily="34" charset="-128"/>
              </a:rPr>
              <a:t> af 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80063" y="4292600"/>
            <a:ext cx="3348037" cy="2449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/>
              <a:t>2. Og Poplerne bag Mønningen,</a:t>
            </a:r>
          </a:p>
          <a:p>
            <a:r>
              <a:rPr lang="da-DK"/>
              <a:t>de duver dybt i Dønningen,</a:t>
            </a:r>
          </a:p>
          <a:p>
            <a:r>
              <a:rPr lang="da-DK"/>
              <a:t>og over Stakke-Grønningen</a:t>
            </a:r>
          </a:p>
          <a:p>
            <a:r>
              <a:rPr lang="da-DK"/>
              <a:t>omtrimler Kjærv og Neg,</a:t>
            </a:r>
          </a:p>
          <a:p>
            <a:r>
              <a:rPr lang="da-DK"/>
              <a:t>det klaprer én om Ørerne,</a:t>
            </a:r>
          </a:p>
          <a:p>
            <a:r>
              <a:rPr lang="da-DK"/>
              <a:t>fra Portene og Dørene,</a:t>
            </a:r>
          </a:p>
          <a:p>
            <a:r>
              <a:rPr lang="da-DK"/>
              <a:t>bag hvilke de smaa Sørene'</a:t>
            </a:r>
          </a:p>
          <a:p>
            <a:r>
              <a:rPr lang="da-DK"/>
              <a:t>har rustet sig til Leg.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0CF653EB-53F9-4502-89FD-DD8694BD9D74}" type="slidenum">
              <a:rPr lang="da-DK" sz="1600">
                <a:latin typeface="Arial" charset="0"/>
                <a:ea typeface="MS PGothic" pitchFamily="34" charset="-128"/>
              </a:rPr>
              <a:pPr/>
              <a:t>3</a:t>
            </a:fld>
            <a:r>
              <a:rPr lang="da-DK" sz="1600">
                <a:latin typeface="Arial" charset="0"/>
                <a:ea typeface="MS PGothic" pitchFamily="34" charset="-128"/>
              </a:rPr>
              <a:t> af 3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5580063" y="4292600"/>
            <a:ext cx="3348037" cy="2449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/>
              <a:t>3. Og Gammelmor i Klokkerne</a:t>
            </a:r>
          </a:p>
          <a:p>
            <a:r>
              <a:rPr lang="da-DK"/>
              <a:t>med Huen og Graalokkerne,</a:t>
            </a:r>
          </a:p>
          <a:p>
            <a:r>
              <a:rPr lang="da-DK"/>
              <a:t>hun haler op i Sokkerne</a:t>
            </a:r>
          </a:p>
          <a:p>
            <a:r>
              <a:rPr lang="da-DK"/>
              <a:t>og ser forsagt derud,</a:t>
            </a:r>
          </a:p>
          <a:p>
            <a:r>
              <a:rPr lang="da-DK"/>
              <a:t>for nu er Kaalen liggende,</a:t>
            </a:r>
          </a:p>
          <a:p>
            <a:r>
              <a:rPr lang="da-DK"/>
              <a:t>og nu staar Tjørnen stikkende</a:t>
            </a:r>
          </a:p>
          <a:p>
            <a:r>
              <a:rPr lang="da-DK"/>
              <a:t>og spidder Sne paa Piggene,</a:t>
            </a:r>
          </a:p>
          <a:p>
            <a:r>
              <a:rPr lang="da-DK"/>
              <a:t>og nu kom Kjørmes-Knud!</a:t>
            </a:r>
          </a:p>
        </p:txBody>
      </p:sp>
      <p:pic>
        <p:nvPicPr>
          <p:cNvPr id="4100" name="Picture 6" descr="http://www.havenyt.dk/images/upload/ugens_havenyt/rosenkaalaa-3_07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04813"/>
            <a:ext cx="6480175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151</Words>
  <Application>Microsoft Macintosh PowerPoint</Application>
  <PresentationFormat>Skærmshow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7" baseType="lpstr">
      <vt:lpstr>Arial</vt:lpstr>
      <vt:lpstr>MS PGothic</vt:lpstr>
      <vt:lpstr>Calibri</vt:lpstr>
      <vt:lpstr>Standarddesign</vt:lpstr>
      <vt:lpstr>Dias nummer 1</vt:lpstr>
      <vt:lpstr>Dias nummer 2</vt:lpstr>
      <vt:lpstr>Dias nummer 3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29</cp:revision>
  <dcterms:created xsi:type="dcterms:W3CDTF">2012-12-04T07:36:43Z</dcterms:created>
  <dcterms:modified xsi:type="dcterms:W3CDTF">2024-02-09T13:40:42Z</dcterms:modified>
</cp:coreProperties>
</file>